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 Bold" panose="020B0604020202020204" charset="0"/>
      <p:regular r:id="rId15"/>
    </p:embeddedFont>
    <p:embeddedFont>
      <p:font typeface="Poppins Light" panose="00000400000000000000" pitchFamily="2" charset="0"/>
      <p:regular r:id="rId16"/>
      <p:italic r:id="rId17"/>
    </p:embeddedFont>
    <p:embeddedFont>
      <p:font typeface="Raleway" pitchFamily="2" charset="0"/>
      <p:regular r:id="rId18"/>
    </p:embeddedFont>
    <p:embeddedFont>
      <p:font typeface="Raleway Bold" charset="0"/>
      <p:regular r:id="rId19"/>
    </p:embeddedFont>
    <p:embeddedFont>
      <p:font typeface="Raleway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6DB8A-2DC3-40E8-AF63-C1BB05768D73}" v="4" dt="2023-04-10T12:12:58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 HAN TAN - STUDENT" userId="c797092a-e95c-48d1-afa7-e38572623d5c" providerId="ADAL" clId="{5C76DB8A-2DC3-40E8-AF63-C1BB05768D73}"/>
    <pc:docChg chg="undo custSel modSld">
      <pc:chgData name="MIN HAN TAN - STUDENT" userId="c797092a-e95c-48d1-afa7-e38572623d5c" providerId="ADAL" clId="{5C76DB8A-2DC3-40E8-AF63-C1BB05768D73}" dt="2023-04-10T12:13:15.689" v="62" actId="1076"/>
      <pc:docMkLst>
        <pc:docMk/>
      </pc:docMkLst>
      <pc:sldChg chg="addSp delSp modSp mod">
        <pc:chgData name="MIN HAN TAN - STUDENT" userId="c797092a-e95c-48d1-afa7-e38572623d5c" providerId="ADAL" clId="{5C76DB8A-2DC3-40E8-AF63-C1BB05768D73}" dt="2023-04-10T12:13:15.689" v="62" actId="1076"/>
        <pc:sldMkLst>
          <pc:docMk/>
          <pc:sldMk cId="0" sldId="263"/>
        </pc:sldMkLst>
        <pc:spChg chg="del mod">
          <ac:chgData name="MIN HAN TAN - STUDENT" userId="c797092a-e95c-48d1-afa7-e38572623d5c" providerId="ADAL" clId="{5C76DB8A-2DC3-40E8-AF63-C1BB05768D73}" dt="2023-03-05T18:50:58.079" v="27" actId="478"/>
          <ac:spMkLst>
            <pc:docMk/>
            <pc:sldMk cId="0" sldId="263"/>
            <ac:spMk id="15" creationId="{00000000-0000-0000-0000-000000000000}"/>
          </ac:spMkLst>
        </pc:spChg>
        <pc:spChg chg="mod">
          <ac:chgData name="MIN HAN TAN - STUDENT" userId="c797092a-e95c-48d1-afa7-e38572623d5c" providerId="ADAL" clId="{5C76DB8A-2DC3-40E8-AF63-C1BB05768D73}" dt="2023-03-05T18:50:49.167" v="24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MIN HAN TAN - STUDENT" userId="c797092a-e95c-48d1-afa7-e38572623d5c" providerId="ADAL" clId="{5C76DB8A-2DC3-40E8-AF63-C1BB05768D73}" dt="2023-03-05T18:50:45.334" v="23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MIN HAN TAN - STUDENT" userId="c797092a-e95c-48d1-afa7-e38572623d5c" providerId="ADAL" clId="{5C76DB8A-2DC3-40E8-AF63-C1BB05768D73}" dt="2023-03-05T18:52:28.376" v="52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MIN HAN TAN - STUDENT" userId="c797092a-e95c-48d1-afa7-e38572623d5c" providerId="ADAL" clId="{5C76DB8A-2DC3-40E8-AF63-C1BB05768D73}" dt="2023-03-05T18:52:47.689" v="55" actId="1076"/>
          <ac:spMkLst>
            <pc:docMk/>
            <pc:sldMk cId="0" sldId="263"/>
            <ac:spMk id="19" creationId="{00000000-0000-0000-0000-000000000000}"/>
          </ac:spMkLst>
        </pc:spChg>
        <pc:picChg chg="mod">
          <ac:chgData name="MIN HAN TAN - STUDENT" userId="c797092a-e95c-48d1-afa7-e38572623d5c" providerId="ADAL" clId="{5C76DB8A-2DC3-40E8-AF63-C1BB05768D73}" dt="2023-04-10T12:13:15.689" v="62" actId="1076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MIN HAN TAN - STUDENT" userId="c797092a-e95c-48d1-afa7-e38572623d5c" providerId="ADAL" clId="{5C76DB8A-2DC3-40E8-AF63-C1BB05768D73}" dt="2023-03-05T18:47:58.921" v="0" actId="478"/>
          <ac:picMkLst>
            <pc:docMk/>
            <pc:sldMk cId="0" sldId="263"/>
            <ac:picMk id="6" creationId="{00000000-0000-0000-0000-000000000000}"/>
          </ac:picMkLst>
        </pc:picChg>
        <pc:picChg chg="add mod">
          <ac:chgData name="MIN HAN TAN - STUDENT" userId="c797092a-e95c-48d1-afa7-e38572623d5c" providerId="ADAL" clId="{5C76DB8A-2DC3-40E8-AF63-C1BB05768D73}" dt="2023-04-10T12:12:58.832" v="59" actId="571"/>
          <ac:picMkLst>
            <pc:docMk/>
            <pc:sldMk cId="0" sldId="263"/>
            <ac:picMk id="6" creationId="{40215CD6-3CDA-35F8-39CE-249C33A79B23}"/>
          </ac:picMkLst>
        </pc:picChg>
        <pc:picChg chg="del">
          <ac:chgData name="MIN HAN TAN - STUDENT" userId="c797092a-e95c-48d1-afa7-e38572623d5c" providerId="ADAL" clId="{5C76DB8A-2DC3-40E8-AF63-C1BB05768D73}" dt="2023-03-05T18:51:55.252" v="37" actId="478"/>
          <ac:picMkLst>
            <pc:docMk/>
            <pc:sldMk cId="0" sldId="263"/>
            <ac:picMk id="9" creationId="{00000000-0000-0000-0000-000000000000}"/>
          </ac:picMkLst>
        </pc:picChg>
        <pc:picChg chg="mod">
          <ac:chgData name="MIN HAN TAN - STUDENT" userId="c797092a-e95c-48d1-afa7-e38572623d5c" providerId="ADAL" clId="{5C76DB8A-2DC3-40E8-AF63-C1BB05768D73}" dt="2023-03-05T18:52:07.901" v="47" actId="1076"/>
          <ac:picMkLst>
            <pc:docMk/>
            <pc:sldMk cId="0" sldId="263"/>
            <ac:picMk id="10" creationId="{00000000-0000-0000-0000-000000000000}"/>
          </ac:picMkLst>
        </pc:picChg>
        <pc:picChg chg="mod">
          <ac:chgData name="MIN HAN TAN - STUDENT" userId="c797092a-e95c-48d1-afa7-e38572623d5c" providerId="ADAL" clId="{5C76DB8A-2DC3-40E8-AF63-C1BB05768D73}" dt="2023-03-05T18:50:32.436" v="20" actId="1076"/>
          <ac:picMkLst>
            <pc:docMk/>
            <pc:sldMk cId="0" sldId="263"/>
            <ac:picMk id="12" creationId="{00000000-0000-0000-0000-000000000000}"/>
          </ac:picMkLst>
        </pc:picChg>
        <pc:picChg chg="mod">
          <ac:chgData name="MIN HAN TAN - STUDENT" userId="c797092a-e95c-48d1-afa7-e38572623d5c" providerId="ADAL" clId="{5C76DB8A-2DC3-40E8-AF63-C1BB05768D73}" dt="2023-03-05T18:51:01.841" v="28" actId="1076"/>
          <ac:picMkLst>
            <pc:docMk/>
            <pc:sldMk cId="0" sldId="263"/>
            <ac:picMk id="13" creationId="{00000000-0000-0000-0000-000000000000}"/>
          </ac:picMkLst>
        </pc:picChg>
        <pc:picChg chg="mod">
          <ac:chgData name="MIN HAN TAN - STUDENT" userId="c797092a-e95c-48d1-afa7-e38572623d5c" providerId="ADAL" clId="{5C76DB8A-2DC3-40E8-AF63-C1BB05768D73}" dt="2023-03-05T18:52:53.014" v="56" actId="1076"/>
          <ac:picMkLst>
            <pc:docMk/>
            <pc:sldMk cId="0" sldId="263"/>
            <ac:picMk id="14" creationId="{00000000-0000-0000-0000-000000000000}"/>
          </ac:picMkLst>
        </pc:picChg>
        <pc:picChg chg="add del mod">
          <ac:chgData name="MIN HAN TAN - STUDENT" userId="c797092a-e95c-48d1-afa7-e38572623d5c" providerId="ADAL" clId="{5C76DB8A-2DC3-40E8-AF63-C1BB05768D73}" dt="2023-03-05T18:51:41.178" v="34" actId="478"/>
          <ac:picMkLst>
            <pc:docMk/>
            <pc:sldMk cId="0" sldId="263"/>
            <ac:picMk id="22" creationId="{7C7E22D8-2CB8-28AE-DAD2-435885987A86}"/>
          </ac:picMkLst>
        </pc:picChg>
        <pc:picChg chg="add mod">
          <ac:chgData name="MIN HAN TAN - STUDENT" userId="c797092a-e95c-48d1-afa7-e38572623d5c" providerId="ADAL" clId="{5C76DB8A-2DC3-40E8-AF63-C1BB05768D73}" dt="2023-03-05T18:52:05.778" v="46" actId="1076"/>
          <ac:picMkLst>
            <pc:docMk/>
            <pc:sldMk cId="0" sldId="263"/>
            <ac:picMk id="24" creationId="{6A33F97A-3E3B-0F58-41C6-D1790DDF5B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3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65" b="9302"/>
          <a:stretch>
            <a:fillRect/>
          </a:stretch>
        </p:blipFill>
        <p:spPr>
          <a:xfrm>
            <a:off x="5869754" y="-788686"/>
            <a:ext cx="12532546" cy="1119555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770211" y="1162050"/>
            <a:ext cx="260841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515995"/>
            <a:ext cx="3638258" cy="13302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70158" y="1028700"/>
            <a:ext cx="5808192" cy="12778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8898" y="2446945"/>
            <a:ext cx="1910402" cy="11462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451108" y="2486466"/>
            <a:ext cx="2200407" cy="10671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39244" y="3372668"/>
            <a:ext cx="1639287" cy="14364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 l="18438" t="20070" r="19327" b="23102"/>
          <a:stretch>
            <a:fillRect/>
          </a:stretch>
        </p:blipFill>
        <p:spPr>
          <a:xfrm>
            <a:off x="681247" y="7540342"/>
            <a:ext cx="2660898" cy="17179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342145" y="8742287"/>
            <a:ext cx="5048214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Raleway"/>
              </a:rPr>
              <a:t>21/12/2022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10489" y="2762833"/>
            <a:ext cx="9518530" cy="2949521"/>
            <a:chOff x="0" y="0"/>
            <a:chExt cx="12691374" cy="39326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1925"/>
              <a:ext cx="12691374" cy="319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000000"/>
                  </a:solidFill>
                  <a:latin typeface="Raleway Heavy"/>
                </a:rPr>
                <a:t>Project Demo Presentation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438880"/>
              <a:ext cx="12691374" cy="493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281">
                  <a:solidFill>
                    <a:srgbClr val="000000"/>
                  </a:solidFill>
                  <a:latin typeface="Raleway"/>
                </a:rPr>
                <a:t>AUTOMATIC LICENSE PLATE RECOGNITION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42145" y="8323121"/>
            <a:ext cx="2265604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299">
                <a:solidFill>
                  <a:srgbClr val="000000"/>
                </a:solidFill>
                <a:latin typeface="Raleway Heavy"/>
              </a:rPr>
              <a:t>TAN MIN HAN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487" r="26487"/>
          <a:stretch>
            <a:fillRect/>
          </a:stretch>
        </p:blipFill>
        <p:spPr>
          <a:xfrm>
            <a:off x="-129717" y="-135944"/>
            <a:ext cx="7426531" cy="10528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32263" y="1019175"/>
            <a:ext cx="882703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99680" y="4368037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Introduction to Parkify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99680" y="4935981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Architecture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9680" y="5503925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Project Timeline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9680" y="6071869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Goals &amp;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9680" y="6639814"/>
            <a:ext cx="4243133" cy="34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How it works? 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9680" y="7207758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Future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92987" y="4364227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92987" y="4929076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92987" y="5493924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92987" y="6058773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92987" y="6623621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92987" y="7188470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07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274454" y="4695697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274454" y="5263641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274454" y="5831585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274454" y="6399529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274454" y="6967474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1274454" y="7535418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028700" y="8883015"/>
            <a:ext cx="10422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01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24871" y="1028700"/>
            <a:ext cx="3638258" cy="1330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917" r="24917"/>
          <a:stretch>
            <a:fillRect/>
          </a:stretch>
        </p:blipFill>
        <p:spPr>
          <a:xfrm>
            <a:off x="9014723" y="-141890"/>
            <a:ext cx="9396248" cy="105707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82572" y="5608320"/>
            <a:ext cx="260841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8829" y="599558"/>
            <a:ext cx="3638258" cy="13302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32988" y="599558"/>
            <a:ext cx="784590" cy="140105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17959" y="5438775"/>
            <a:ext cx="5565573" cy="4164330"/>
            <a:chOff x="0" y="0"/>
            <a:chExt cx="7420763" cy="5552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677545"/>
              <a:ext cx="7420763" cy="487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It is a system consisting of cameras that are capable to detect and read license plates, converting the information on the license plate into a digital format and sending the result to processing systems, like an access control system, a tolling system or a parking management system.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420763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aleway Bold"/>
                </a:rPr>
                <a:t>Automatic License Plate Recognition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1633" y="2276154"/>
            <a:ext cx="11835385" cy="225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151515"/>
                </a:solidFill>
                <a:latin typeface="Raleway"/>
              </a:rPr>
              <a:t>Big change we are </a:t>
            </a:r>
            <a:r>
              <a:rPr lang="en-US" sz="7400">
                <a:solidFill>
                  <a:srgbClr val="FFFFFF"/>
                </a:solidFill>
                <a:latin typeface="Raleway"/>
              </a:rPr>
              <a:t>seeing</a:t>
            </a:r>
            <a:r>
              <a:rPr lang="en-US" sz="7400">
                <a:solidFill>
                  <a:srgbClr val="151515"/>
                </a:solidFill>
                <a:latin typeface="Raleway"/>
              </a:rPr>
              <a:t> in the world today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83015"/>
            <a:ext cx="10422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0004" y="602774"/>
            <a:ext cx="9069133" cy="6037470"/>
            <a:chOff x="0" y="0"/>
            <a:chExt cx="2388578" cy="1590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8578" cy="1590116"/>
            </a:xfrm>
            <a:custGeom>
              <a:avLst/>
              <a:gdLst/>
              <a:ahLst/>
              <a:cxnLst/>
              <a:rect l="l" t="t" r="r" b="b"/>
              <a:pathLst>
                <a:path w="2388578" h="1590116">
                  <a:moveTo>
                    <a:pt x="43536" y="0"/>
                  </a:moveTo>
                  <a:lnTo>
                    <a:pt x="2345042" y="0"/>
                  </a:lnTo>
                  <a:cubicBezTo>
                    <a:pt x="2356588" y="0"/>
                    <a:pt x="2367662" y="4587"/>
                    <a:pt x="2375827" y="12752"/>
                  </a:cubicBezTo>
                  <a:cubicBezTo>
                    <a:pt x="2383991" y="20916"/>
                    <a:pt x="2388578" y="31990"/>
                    <a:pt x="2388578" y="43536"/>
                  </a:cubicBezTo>
                  <a:lnTo>
                    <a:pt x="2388578" y="1546579"/>
                  </a:lnTo>
                  <a:cubicBezTo>
                    <a:pt x="2388578" y="1558126"/>
                    <a:pt x="2383991" y="1569199"/>
                    <a:pt x="2375827" y="1577364"/>
                  </a:cubicBezTo>
                  <a:cubicBezTo>
                    <a:pt x="2367662" y="1585529"/>
                    <a:pt x="2356588" y="1590116"/>
                    <a:pt x="2345042" y="1590116"/>
                  </a:cubicBezTo>
                  <a:lnTo>
                    <a:pt x="43536" y="1590116"/>
                  </a:lnTo>
                  <a:cubicBezTo>
                    <a:pt x="31990" y="1590116"/>
                    <a:pt x="20916" y="1585529"/>
                    <a:pt x="12752" y="1577364"/>
                  </a:cubicBezTo>
                  <a:cubicBezTo>
                    <a:pt x="4587" y="1569199"/>
                    <a:pt x="0" y="1558126"/>
                    <a:pt x="0" y="1546579"/>
                  </a:cubicBezTo>
                  <a:lnTo>
                    <a:pt x="0" y="43536"/>
                  </a:lnTo>
                  <a:cubicBezTo>
                    <a:pt x="0" y="31990"/>
                    <a:pt x="4587" y="20916"/>
                    <a:pt x="12752" y="12752"/>
                  </a:cubicBezTo>
                  <a:cubicBezTo>
                    <a:pt x="20916" y="4587"/>
                    <a:pt x="31990" y="0"/>
                    <a:pt x="43536" y="0"/>
                  </a:cubicBezTo>
                  <a:close/>
                </a:path>
              </a:pathLst>
            </a:custGeom>
            <a:solidFill>
              <a:srgbClr val="FB8C87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9423470" cy="68743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02927" y="1019175"/>
            <a:ext cx="7063495" cy="225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Architecture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01216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67543" y="4112940"/>
            <a:ext cx="5334262" cy="17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803" lvl="1" indent="-26990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</a:rPr>
              <a:t>Training Data with Google Cloud</a:t>
            </a:r>
          </a:p>
          <a:p>
            <a:pPr marL="539803" lvl="1" indent="-26990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</a:rPr>
              <a:t>Considering database should be MongoDB or MySQL</a:t>
            </a:r>
          </a:p>
          <a:p>
            <a:pPr marL="539803" lvl="1" indent="-26990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</a:rPr>
              <a:t>Front-End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32263" y="5407530"/>
            <a:ext cx="260841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46443" y="3129827"/>
            <a:ext cx="1392662" cy="13926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b="42089"/>
          <a:stretch>
            <a:fillRect/>
          </a:stretch>
        </p:blipFill>
        <p:spPr>
          <a:xfrm>
            <a:off x="1302422" y="1517369"/>
            <a:ext cx="5510175" cy="72522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32263" y="3254658"/>
            <a:ext cx="882703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Project Timeline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7202" y="5247510"/>
            <a:ext cx="5565573" cy="1497264"/>
            <a:chOff x="0" y="0"/>
            <a:chExt cx="7420763" cy="1996352"/>
          </a:xfrm>
        </p:grpSpPr>
        <p:sp>
          <p:nvSpPr>
            <p:cNvPr id="9" name="TextBox 9"/>
            <p:cNvSpPr txBox="1"/>
            <p:nvPr/>
          </p:nvSpPr>
          <p:spPr>
            <a:xfrm>
              <a:off x="0" y="677457"/>
              <a:ext cx="7420763" cy="1318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Achieved the project demo build before the timeline before winter break.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420763" cy="534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aleway"/>
                </a:rPr>
                <a:t>Progression (Before Winter Break)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4849"/>
          <a:stretch>
            <a:fillRect/>
          </a:stretch>
        </p:blipFill>
        <p:spPr>
          <a:xfrm>
            <a:off x="1028700" y="1342527"/>
            <a:ext cx="6879561" cy="705940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432263" y="5407530"/>
            <a:ext cx="260841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92724" y="3157967"/>
            <a:ext cx="1690949" cy="12301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32263" y="3254658"/>
            <a:ext cx="882703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Project Timeline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7202" y="5247510"/>
            <a:ext cx="5565573" cy="2030730"/>
            <a:chOff x="0" y="0"/>
            <a:chExt cx="7420763" cy="2707640"/>
          </a:xfrm>
        </p:grpSpPr>
        <p:sp>
          <p:nvSpPr>
            <p:cNvPr id="9" name="TextBox 9"/>
            <p:cNvSpPr txBox="1"/>
            <p:nvPr/>
          </p:nvSpPr>
          <p:spPr>
            <a:xfrm>
              <a:off x="0" y="677545"/>
              <a:ext cx="7420763" cy="203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Planned to set up the database and do more research about MongoDB &amp; SQL to decide which database should I use for my project.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420763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aleway"/>
                </a:rPr>
                <a:t>After Winter Break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2900" y="5938838"/>
            <a:ext cx="202569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-97213" y="5532189"/>
            <a:ext cx="1238960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9999">
            <a:off x="5995612" y="5532189"/>
            <a:ext cx="1238960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6190038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0"/>
            <a:ext cx="18288000" cy="16002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18967" y="4321810"/>
            <a:ext cx="1505857" cy="16170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21751" y="394231"/>
            <a:ext cx="712361" cy="7123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28695" y="679291"/>
            <a:ext cx="1012341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 Light"/>
              </a:rPr>
              <a:t>“Only those who dare to fail greatly can ever achieve greatly.” – Robert F. Kennedy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94057" y="688816"/>
            <a:ext cx="3638258" cy="13302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18967" y="8720892"/>
            <a:ext cx="1566108" cy="15661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367958" y="8720892"/>
            <a:ext cx="1417605" cy="15429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339813" y="8940165"/>
            <a:ext cx="1512040" cy="14433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807084" y="4459560"/>
            <a:ext cx="1084045" cy="136788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662927" y="4986216"/>
            <a:ext cx="962147" cy="96214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6846768" y="2306985"/>
            <a:ext cx="4965875" cy="2461816"/>
            <a:chOff x="0" y="0"/>
            <a:chExt cx="6621167" cy="328242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88707"/>
              <a:ext cx="6621167" cy="2193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Tensorflow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Tesseract OCR, EasyOCR, GoogleOCR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How we train model with machine learning to detect certain object</a:t>
              </a:r>
            </a:p>
            <a:p>
              <a:pPr marL="345440" lvl="1" indent="-172720" algn="l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How we extract the character from an image or a video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6621167" cy="897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"/>
                </a:rPr>
                <a:t>Object Detection &amp; Character Recognition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8237" y="2306985"/>
            <a:ext cx="4965875" cy="1309975"/>
            <a:chOff x="0" y="0"/>
            <a:chExt cx="6621167" cy="174663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57820"/>
              <a:ext cx="6621167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Getting a depth knowledge about how Machine Learning works and how can we apply ML to our life or world.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6621167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 Bold"/>
                </a:rPr>
                <a:t>MACHINE LEARNING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866169" y="2306985"/>
            <a:ext cx="4965875" cy="1300102"/>
            <a:chOff x="0" y="0"/>
            <a:chExt cx="6621167" cy="173346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44656"/>
              <a:ext cx="6621167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Python Language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Setting up and configuring RaspberryPi</a:t>
              </a:r>
            </a:p>
            <a:p>
              <a:pPr marL="345440" lvl="1" indent="-172720" algn="l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Implement with camera for image capture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6621167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 Bold"/>
                </a:rPr>
                <a:t>RaspberryPI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673762" y="6645383"/>
            <a:ext cx="4965875" cy="2136667"/>
            <a:chOff x="0" y="0"/>
            <a:chExt cx="6621167" cy="284889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55176"/>
              <a:ext cx="6621167" cy="2193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Fear that project will not be complete on time or by the deadline.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Problems and bugs with code and new languages </a:t>
              </a:r>
            </a:p>
            <a:p>
              <a:pPr marL="345440" lvl="1" indent="-172720" algn="l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The challenges and obstacles that could lead us and ourselves fail but we can learn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6621167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 Bold"/>
                </a:rPr>
                <a:t>Fear of Failure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8237" y="6645383"/>
            <a:ext cx="4965875" cy="1576327"/>
            <a:chOff x="0" y="0"/>
            <a:chExt cx="6621167" cy="2101769"/>
          </a:xfrm>
        </p:grpSpPr>
        <p:sp>
          <p:nvSpPr>
            <p:cNvPr id="29" name="TextBox 29"/>
            <p:cNvSpPr txBox="1"/>
            <p:nvPr/>
          </p:nvSpPr>
          <p:spPr>
            <a:xfrm>
              <a:off x="0" y="644656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How we manage time to achieve the project timeline that we planned ahead. The learning curve of a new language / module time to achieve our progression.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6621167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 Bold"/>
                </a:rPr>
                <a:t>Time Management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68237" y="511016"/>
            <a:ext cx="504603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800" spc="-84">
                <a:solidFill>
                  <a:srgbClr val="000000"/>
                </a:solidFill>
                <a:latin typeface="Poppins Bold"/>
              </a:rPr>
              <a:t>GOALS &amp; CHALLENGES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738100" y="6645383"/>
            <a:ext cx="4965875" cy="1584217"/>
            <a:chOff x="0" y="0"/>
            <a:chExt cx="6621167" cy="21122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655176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Setting up a database for the project that could monitor the system application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Poppins Light"/>
                </a:rPr>
                <a:t>Lack of experience with database</a:t>
              </a:r>
            </a:p>
            <a:p>
              <a:pPr marL="345440" lvl="1" indent="-172720" algn="l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Poppins Light"/>
                </a:rPr>
                <a:t>Database with image or character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6621167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Bold Bold"/>
                </a:rPr>
                <a:t>Database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FAFAFA"/>
                </a:solidFill>
                <a:latin typeface="Raleway Heavy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2637" r="2583" b="152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2953" y="3332880"/>
            <a:ext cx="2565028" cy="23274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3727981" y="4477536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40316" y="3579725"/>
            <a:ext cx="3200873" cy="208056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8540980" y="4620009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22500" y="3362121"/>
            <a:ext cx="1847760" cy="970074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2009979" y="4658109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347072" y="2617578"/>
            <a:ext cx="962147" cy="96214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9220" y="-701507"/>
            <a:ext cx="3632493" cy="28428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92489" y="3289233"/>
            <a:ext cx="3556591" cy="237106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3200" y="6242104"/>
            <a:ext cx="3638258" cy="1708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 Camera captures the license plate of a car when it enters the parking lot.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31088" y="6238687"/>
            <a:ext cx="3752582" cy="214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License plate information is sent to a Raspberry Pi equipped with Google Cloud Vision API for character recognition.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3300" y="6220365"/>
            <a:ext cx="3883357" cy="214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Raspberry Pi sends the recognized license plate information to a MongoDB database for storage and further processing.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46287" y="6220365"/>
            <a:ext cx="3556590" cy="214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Raleway"/>
              </a:rPr>
              <a:t>Users can access the database via a web app or mobile app to view the parking records and fees.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201216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06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A33F97A-3E3B-0F58-41C6-D1790DDF5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24" y="4797822"/>
            <a:ext cx="2565028" cy="691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20958" y="2314575"/>
            <a:ext cx="12446083" cy="5657850"/>
            <a:chOff x="0" y="0"/>
            <a:chExt cx="4210157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0157" cy="1913890"/>
            </a:xfrm>
            <a:custGeom>
              <a:avLst/>
              <a:gdLst/>
              <a:ahLst/>
              <a:cxnLst/>
              <a:rect l="l" t="t" r="r" b="b"/>
              <a:pathLst>
                <a:path w="4210157" h="1913890">
                  <a:moveTo>
                    <a:pt x="0" y="0"/>
                  </a:moveTo>
                  <a:lnTo>
                    <a:pt x="4210157" y="0"/>
                  </a:lnTo>
                  <a:lnTo>
                    <a:pt x="421015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54018" y="2696174"/>
            <a:ext cx="4979963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00385" y="7239093"/>
            <a:ext cx="8487229" cy="45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Raleway Bold"/>
              </a:rPr>
              <a:t>Feel free to ask any questions!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439</Words>
  <Application>Microsoft Office PowerPoint</Application>
  <PresentationFormat>Custom</PresentationFormat>
  <Paragraphs>66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Raleway Heavy</vt:lpstr>
      <vt:lpstr>Poppins Light</vt:lpstr>
      <vt:lpstr>Calibri</vt:lpstr>
      <vt:lpstr>Raleway Bold</vt:lpstr>
      <vt:lpstr>Poppins Bold</vt:lpstr>
      <vt:lpstr>Raleway</vt:lpstr>
      <vt:lpstr>Poppins Bold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PARKIFY</dc:title>
  <cp:lastModifiedBy>MIN HAN TAN - STUDENT</cp:lastModifiedBy>
  <cp:revision>1</cp:revision>
  <dcterms:created xsi:type="dcterms:W3CDTF">2006-08-16T00:00:00Z</dcterms:created>
  <dcterms:modified xsi:type="dcterms:W3CDTF">2023-04-10T12:13:29Z</dcterms:modified>
  <dc:identifier>DAFU7jydSB0</dc:identifier>
</cp:coreProperties>
</file>